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59" r:id="rId4"/>
    <p:sldId id="258" r:id="rId5"/>
    <p:sldId id="257" r:id="rId6"/>
    <p:sldId id="270" r:id="rId7"/>
    <p:sldId id="271" r:id="rId8"/>
    <p:sldId id="261" r:id="rId9"/>
    <p:sldId id="272" r:id="rId10"/>
    <p:sldId id="267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1" r:id="rId19"/>
    <p:sldId id="283" r:id="rId20"/>
    <p:sldId id="280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385A3-EAD7-4C53-AA4B-8D50A1DD4F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A9388D-4E67-4080-81D7-0018D6924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E09C0-327D-4F0E-85BE-05850517A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3E906-E191-42DA-84F5-C99BDA5C2918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DBAB1-8793-4FEF-BF47-E205725C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01F93-7FAD-4965-BE86-7F32F96E9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A6DE-E770-465A-84C4-45D0717CE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82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721BF-3C34-447B-929E-B5B4901D4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0D7222-5ED5-404A-86F9-6AD08F02C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15745-F5F5-4EA7-81EF-03B804690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3E906-E191-42DA-84F5-C99BDA5C2918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D6688-F730-496E-85A2-21EF2A76E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78F0A-DADD-47E1-B268-6C76A40C4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A6DE-E770-465A-84C4-45D0717CE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3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3C4FEB-3E5A-484D-9F0C-70F531D68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93521D-05B9-45C1-AE77-B1B3BFD36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8038C-108E-435E-9330-23350DAAD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3E906-E191-42DA-84F5-C99BDA5C2918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700D6-989B-4310-AAA5-1F2A8D18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45048-27A1-4E03-BC44-2B53C18CD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A6DE-E770-465A-84C4-45D0717CE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94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84D8-F0F4-457C-B0D2-96ADDEB5B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41A5A-17AB-4C65-97A6-0D24C7050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10D4F-5935-472B-AEF5-BCA41A39F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3E906-E191-42DA-84F5-C99BDA5C2918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DC116-0C34-4080-A484-A9EA41EF3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3795C-8F18-4470-A1CD-63662568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A6DE-E770-465A-84C4-45D0717CE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17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310CE-ECA1-414B-9D98-0B31577AE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71461-A314-4F5F-9CE3-7B44811CB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2FEE2-BF8D-4CB3-8585-F0F1EFBF9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3E906-E191-42DA-84F5-C99BDA5C2918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30037-FCAA-4AF4-9FEA-4C4A9E363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4F584-1B9C-4482-BD28-0C53B834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A6DE-E770-465A-84C4-45D0717CE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0E110-6FAA-4CA0-A645-EB6B26EB2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190D3-38AA-4054-B1F0-32BA3F5A5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67C57-0FF0-47B5-9FEF-F54A25F01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13345-B8D5-49B9-8D58-9899D1B3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3E906-E191-42DA-84F5-C99BDA5C2918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05BFC5-BA17-4C05-A82A-6F8BB0D88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D7099-0364-4335-9871-764E46E77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A6DE-E770-465A-84C4-45D0717CE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50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4C59A-4B82-4401-9A71-843C3046A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86C7D-B8AD-4EA0-80F0-821F4FDAE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AA1DCD-929A-4B59-882E-6E3C965E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C7E27-F2DA-4356-B423-BDD98B54D8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05A5F4-176C-4EDC-9009-92F2CF5BC8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21A74A-735E-4ED8-80F6-C75895482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3E906-E191-42DA-84F5-C99BDA5C2918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D1905C-05BE-458C-8507-AE99ADAD5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7AC245-02C2-43F0-A452-6C8F12A6F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A6DE-E770-465A-84C4-45D0717CE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48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2E0C0-AAE2-433C-969C-C008328F8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3DA0A4-E9D3-4902-A256-F347C557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3E906-E191-42DA-84F5-C99BDA5C2918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2E1CF-B2E4-4FD6-8B6F-CCDBAD935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0E2A3-21C7-4396-831C-12B50A594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A6DE-E770-465A-84C4-45D0717CE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05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C80225-F099-4957-85E8-5D87C935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3E906-E191-42DA-84F5-C99BDA5C2918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03015-33FD-419C-8EBD-910945A47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07FAA-A217-4BF8-9919-372D6B585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A6DE-E770-465A-84C4-45D0717CE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4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2615E-C198-4255-9D62-C081379AF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3A2D7-2134-4698-8632-BEB145227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78C4DD-A805-4F86-B74D-0485376CF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8D939-2990-4021-99EA-CC780B24C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3E906-E191-42DA-84F5-C99BDA5C2918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4E52F-9BEE-4BEB-A158-AABBAEDDB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25DF72-FD15-4426-9C12-A43D64ECC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A6DE-E770-465A-84C4-45D0717CE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55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F576-FC11-4391-B0E8-93088F955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EF053-6EDB-4499-8618-4CE7AF34D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28CBD-5859-4624-8FDB-796462C90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3F4FA-3732-4C15-A193-254387E2E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3E906-E191-42DA-84F5-C99BDA5C2918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F1A32E-5AEA-49AA-BB05-4054D9E36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347921-8BD2-45A0-A15F-59AF1C4D3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A6DE-E770-465A-84C4-45D0717CE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0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8E3C12-3591-4BE3-9E75-B5F96FEC2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BF5C0D-5A90-42A0-BDA4-C202B5AAA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1FB2C-20A3-40ED-9929-6CCBBEA46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3E906-E191-42DA-84F5-C99BDA5C2918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545D8-AC30-4A80-A819-6AC9C774B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10AC9-6DB5-409D-8409-08DB7E712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DA6DE-E770-465A-84C4-45D0717CE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9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FDB501-17F1-4D45-A721-AC8C0267C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24" y="137432"/>
            <a:ext cx="11703352" cy="658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64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F55B3-7D24-4FEE-AE69-D287B5C78D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2405A-74A9-40E4-B635-34F507741C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32AB5-9CB1-4ECF-B41F-86CA7F688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66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3FF849-3297-4575-9E09-D48ED2DAD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3092" cy="690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64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8CA77B-1073-4D2E-BF15-213DF9942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21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848F08-24D3-4F80-AA17-AE465CF5E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65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5ED6E3-995B-4212-A64C-B4DFB01D7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5" y="70783"/>
            <a:ext cx="12066165" cy="678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66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D5E80-56DF-4F0F-A775-1BC149CCC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B6F51C-E2A1-4833-BE7C-9D4C701B9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7" y="224405"/>
            <a:ext cx="12106246" cy="6409189"/>
          </a:xfrm>
        </p:spPr>
      </p:pic>
    </p:spTree>
    <p:extLst>
      <p:ext uri="{BB962C8B-B14F-4D97-AF65-F5344CB8AC3E}">
        <p14:creationId xmlns:p14="http://schemas.microsoft.com/office/powerpoint/2010/main" val="2319052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D0EA3E-DD1A-47CA-A37E-51E886B61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00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6F7567-B47B-42F8-8D27-21A019220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05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E971A8-779C-4B66-9749-9423A19AE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1" y="37749"/>
            <a:ext cx="12013035" cy="67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63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C392A2-FD39-481D-9688-FF0B24CF0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0" y="53479"/>
            <a:ext cx="12096925" cy="680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40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F55B3-7D24-4FEE-AE69-D287B5C78D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2405A-74A9-40E4-B635-34F507741C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5F11AB-9DCB-4BEA-BC91-791750E4E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24" y="137432"/>
            <a:ext cx="11703352" cy="658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72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1E16F6-34A4-46BF-B379-8F88AA356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15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88E845-6000-4772-A656-5312EB7D3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24" y="137432"/>
            <a:ext cx="11703352" cy="658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7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EFA4DE-370F-4858-B2E2-32BB3FB23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34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E77957-C3F8-4F82-BC42-17F780D6B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35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1E241C-CEE1-46D1-8438-B1CF805A2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8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175F5E-D61F-401C-8B96-E2EB85C7F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6"/>
          </a:xfrm>
        </p:spPr>
      </p:pic>
    </p:spTree>
    <p:extLst>
      <p:ext uri="{BB962C8B-B14F-4D97-AF65-F5344CB8AC3E}">
        <p14:creationId xmlns:p14="http://schemas.microsoft.com/office/powerpoint/2010/main" val="1522167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662CA4-30EE-4289-9439-6570F53E3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01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F951C2-6AFD-4B38-BC08-5D5ADBC44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15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F55B3-7D24-4FEE-AE69-D287B5C78D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2405A-74A9-40E4-B635-34F507741C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5F5154-9E3B-4A49-95FD-2CE8DC189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88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0</Words>
  <Application>Microsoft Office PowerPoint</Application>
  <PresentationFormat>แบบจอกว้าง</PresentationFormat>
  <Paragraphs>0</Paragraphs>
  <Slides>21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 A</dc:creator>
  <cp:lastModifiedBy>Areerat K</cp:lastModifiedBy>
  <cp:revision>17</cp:revision>
  <dcterms:created xsi:type="dcterms:W3CDTF">2019-07-25T11:51:14Z</dcterms:created>
  <dcterms:modified xsi:type="dcterms:W3CDTF">2019-07-26T05:29:53Z</dcterms:modified>
</cp:coreProperties>
</file>